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League Spartan" charset="1" panose="00000800000000000000"/>
      <p:regular r:id="rId13"/>
    </p:embeddedFont>
    <p:embeddedFont>
      <p:font typeface="Arimo" charset="1" panose="020B0604020202020204"/>
      <p:regular r:id="rId14"/>
    </p:embeddedFont>
    <p:embeddedFont>
      <p:font typeface="Arimo Bold" charset="1" panose="020B0704020202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2.sv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3535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81354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0" y="0"/>
                </a:moveTo>
                <a:lnTo>
                  <a:pt x="4282420" y="0"/>
                </a:lnTo>
                <a:lnTo>
                  <a:pt x="42824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4282420" y="0"/>
                </a:moveTo>
                <a:lnTo>
                  <a:pt x="0" y="0"/>
                </a:lnTo>
                <a:lnTo>
                  <a:pt x="0" y="8229600"/>
                </a:lnTo>
                <a:lnTo>
                  <a:pt x="4282420" y="8229600"/>
                </a:lnTo>
                <a:lnTo>
                  <a:pt x="428242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467517" y="6745731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1624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41210" y="2043376"/>
            <a:ext cx="13574416" cy="3100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49"/>
              </a:lnSpc>
            </a:pPr>
            <a:r>
              <a:rPr lang="en-US" sz="11367" spc="113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CODING ARENA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8439049"/>
            <a:ext cx="8231859" cy="618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2"/>
              </a:lnSpc>
            </a:pPr>
            <a:r>
              <a:rPr lang="en-US" sz="3818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Uday Chauhan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0" y="0"/>
            <a:ext cx="4190817" cy="1279015"/>
          </a:xfrm>
          <a:custGeom>
            <a:avLst/>
            <a:gdLst/>
            <a:ahLst/>
            <a:cxnLst/>
            <a:rect r="r" b="b" t="t" l="l"/>
            <a:pathLst>
              <a:path h="1279015" w="4190817">
                <a:moveTo>
                  <a:pt x="0" y="0"/>
                </a:moveTo>
                <a:lnTo>
                  <a:pt x="4190817" y="0"/>
                </a:lnTo>
                <a:lnTo>
                  <a:pt x="4190817" y="1279015"/>
                </a:lnTo>
                <a:lnTo>
                  <a:pt x="0" y="12790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8788436" y="-316726"/>
            <a:ext cx="7886994" cy="10920453"/>
          </a:xfrm>
          <a:custGeom>
            <a:avLst/>
            <a:gdLst/>
            <a:ahLst/>
            <a:cxnLst/>
            <a:rect r="r" b="b" t="t" l="l"/>
            <a:pathLst>
              <a:path h="10920453" w="7886994">
                <a:moveTo>
                  <a:pt x="7886994" y="0"/>
                </a:moveTo>
                <a:lnTo>
                  <a:pt x="0" y="0"/>
                </a:lnTo>
                <a:lnTo>
                  <a:pt x="0" y="10920452"/>
                </a:lnTo>
                <a:lnTo>
                  <a:pt x="7886994" y="10920452"/>
                </a:lnTo>
                <a:lnTo>
                  <a:pt x="788699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408296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9658350" y="2729687"/>
            <a:ext cx="8115300" cy="3627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Introduction</a:t>
            </a:r>
          </a:p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Tech</a:t>
            </a:r>
            <a:r>
              <a:rPr lang="en-US" sz="3819" spc="381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nology Stack</a:t>
            </a:r>
          </a:p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Key Fe</a:t>
            </a:r>
            <a:r>
              <a:rPr lang="en-US" sz="3819" spc="381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atures</a:t>
            </a:r>
          </a:p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Future Roadmap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944127" y="8134952"/>
            <a:ext cx="6667707" cy="3145099"/>
          </a:xfrm>
          <a:custGeom>
            <a:avLst/>
            <a:gdLst/>
            <a:ahLst/>
            <a:cxnLst/>
            <a:rect r="r" b="b" t="t" l="l"/>
            <a:pathLst>
              <a:path h="3145099" w="6667707">
                <a:moveTo>
                  <a:pt x="0" y="0"/>
                </a:moveTo>
                <a:lnTo>
                  <a:pt x="6667707" y="0"/>
                </a:lnTo>
                <a:lnTo>
                  <a:pt x="6667707" y="3145098"/>
                </a:lnTo>
                <a:lnTo>
                  <a:pt x="0" y="31450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182621" y="8134952"/>
            <a:ext cx="6667707" cy="3145099"/>
          </a:xfrm>
          <a:custGeom>
            <a:avLst/>
            <a:gdLst/>
            <a:ahLst/>
            <a:cxnLst/>
            <a:rect r="r" b="b" t="t" l="l"/>
            <a:pathLst>
              <a:path h="3145099" w="6667707">
                <a:moveTo>
                  <a:pt x="0" y="0"/>
                </a:moveTo>
                <a:lnTo>
                  <a:pt x="6667708" y="0"/>
                </a:lnTo>
                <a:lnTo>
                  <a:pt x="6667708" y="3145098"/>
                </a:lnTo>
                <a:lnTo>
                  <a:pt x="0" y="31450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40554" y="3313682"/>
            <a:ext cx="7086415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TABLE OF CONTENT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0" y="0"/>
            <a:ext cx="4190817" cy="1279015"/>
          </a:xfrm>
          <a:custGeom>
            <a:avLst/>
            <a:gdLst/>
            <a:ahLst/>
            <a:cxnLst/>
            <a:rect r="r" b="b" t="t" l="l"/>
            <a:pathLst>
              <a:path h="1279015" w="4190817">
                <a:moveTo>
                  <a:pt x="0" y="0"/>
                </a:moveTo>
                <a:lnTo>
                  <a:pt x="4190817" y="0"/>
                </a:lnTo>
                <a:lnTo>
                  <a:pt x="4190817" y="1279015"/>
                </a:lnTo>
                <a:lnTo>
                  <a:pt x="0" y="12790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8633839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50541" y="2608153"/>
            <a:ext cx="14786917" cy="113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56967" y="4291621"/>
            <a:ext cx="13774065" cy="2581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0"/>
              </a:lnSpc>
            </a:pPr>
            <a:r>
              <a:rPr lang="en-US" sz="3812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This project is an online code compiler platform that lets users write and run code in their browser. It supports multiple languages and offers a simple, user-friendly interface for coding and problem-solving.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0" y="0"/>
            <a:ext cx="4190817" cy="1279015"/>
          </a:xfrm>
          <a:custGeom>
            <a:avLst/>
            <a:gdLst/>
            <a:ahLst/>
            <a:cxnLst/>
            <a:rect r="r" b="b" t="t" l="l"/>
            <a:pathLst>
              <a:path h="1279015" w="4190817">
                <a:moveTo>
                  <a:pt x="0" y="0"/>
                </a:moveTo>
                <a:lnTo>
                  <a:pt x="4190817" y="0"/>
                </a:lnTo>
                <a:lnTo>
                  <a:pt x="4190817" y="1279015"/>
                </a:lnTo>
                <a:lnTo>
                  <a:pt x="0" y="12790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2012911"/>
            <a:ext cx="14786917" cy="113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TECHNOLOGIES STACK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378345" y="4597248"/>
            <a:ext cx="4920028" cy="7484343"/>
            <a:chOff x="0" y="0"/>
            <a:chExt cx="1295810" cy="19711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95810" cy="1971185"/>
            </a:xfrm>
            <a:custGeom>
              <a:avLst/>
              <a:gdLst/>
              <a:ahLst/>
              <a:cxnLst/>
              <a:rect r="r" b="b" t="t" l="l"/>
              <a:pathLst>
                <a:path h="1971185" w="1295810">
                  <a:moveTo>
                    <a:pt x="0" y="0"/>
                  </a:moveTo>
                  <a:lnTo>
                    <a:pt x="1295810" y="0"/>
                  </a:lnTo>
                  <a:lnTo>
                    <a:pt x="1295810" y="1971185"/>
                  </a:lnTo>
                  <a:lnTo>
                    <a:pt x="0" y="197118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95810" cy="20188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50541" y="5486400"/>
            <a:ext cx="3984794" cy="100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679" spc="367">
                <a:solidFill>
                  <a:srgbClr val="194A8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DJANGO FRAMEWORK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683986" y="4597248"/>
            <a:ext cx="4920028" cy="7480143"/>
            <a:chOff x="0" y="0"/>
            <a:chExt cx="1295810" cy="197007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95810" cy="1970079"/>
            </a:xfrm>
            <a:custGeom>
              <a:avLst/>
              <a:gdLst/>
              <a:ahLst/>
              <a:cxnLst/>
              <a:rect r="r" b="b" t="t" l="l"/>
              <a:pathLst>
                <a:path h="1970079" w="1295810">
                  <a:moveTo>
                    <a:pt x="0" y="0"/>
                  </a:moveTo>
                  <a:lnTo>
                    <a:pt x="1295810" y="0"/>
                  </a:lnTo>
                  <a:lnTo>
                    <a:pt x="1295810" y="1970079"/>
                  </a:lnTo>
                  <a:lnTo>
                    <a:pt x="0" y="197007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295810" cy="20177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151603" y="5249125"/>
            <a:ext cx="4083661" cy="1527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7"/>
              </a:lnSpc>
            </a:pPr>
            <a:r>
              <a:rPr lang="en-US" sz="3770" spc="377">
                <a:solidFill>
                  <a:srgbClr val="194A8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MONACO EDITOR &amp; BOOTSTRAP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1989628" y="4597248"/>
            <a:ext cx="4920028" cy="7475943"/>
            <a:chOff x="0" y="0"/>
            <a:chExt cx="1295810" cy="196897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95810" cy="1968973"/>
            </a:xfrm>
            <a:custGeom>
              <a:avLst/>
              <a:gdLst/>
              <a:ahLst/>
              <a:cxnLst/>
              <a:rect r="r" b="b" t="t" l="l"/>
              <a:pathLst>
                <a:path h="1968973" w="1295810">
                  <a:moveTo>
                    <a:pt x="0" y="0"/>
                  </a:moveTo>
                  <a:lnTo>
                    <a:pt x="1295810" y="0"/>
                  </a:lnTo>
                  <a:lnTo>
                    <a:pt x="1295810" y="1968973"/>
                  </a:lnTo>
                  <a:lnTo>
                    <a:pt x="0" y="196897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295810" cy="20165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2121745" y="5486400"/>
            <a:ext cx="4920028" cy="100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679" spc="367">
                <a:solidFill>
                  <a:srgbClr val="194A8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JUDGE0 API &amp; DOCKER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64652" y="6870935"/>
            <a:ext cx="4347414" cy="1060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1"/>
              </a:lnSpc>
              <a:spcBef>
                <a:spcPct val="0"/>
              </a:spcBef>
            </a:pPr>
            <a:r>
              <a:rPr lang="en-US" sz="2022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R</a:t>
            </a:r>
            <a:r>
              <a:rPr lang="en-US" sz="2022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obust backend for handling user authentication, problem management, and API integration.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151603" y="6870935"/>
            <a:ext cx="4083661" cy="1332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M</a:t>
            </a:r>
            <a:r>
              <a:rPr lang="en-US" sz="18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onaco Editor provides a modern code editing experience; Bootstrap ensures a responsive, user-friendly interface.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407811" y="6729525"/>
            <a:ext cx="4083661" cy="1332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Judg</a:t>
            </a:r>
            <a:r>
              <a:rPr lang="en-US" sz="18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e0 API and Docker containers enable secure, real-time code execution for multiple programming languages.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0" y="0"/>
            <a:ext cx="4190817" cy="1279015"/>
          </a:xfrm>
          <a:custGeom>
            <a:avLst/>
            <a:gdLst/>
            <a:ahLst/>
            <a:cxnLst/>
            <a:rect r="r" b="b" t="t" l="l"/>
            <a:pathLst>
              <a:path h="1279015" w="4190817">
                <a:moveTo>
                  <a:pt x="0" y="0"/>
                </a:moveTo>
                <a:lnTo>
                  <a:pt x="4190817" y="0"/>
                </a:lnTo>
                <a:lnTo>
                  <a:pt x="4190817" y="1279015"/>
                </a:lnTo>
                <a:lnTo>
                  <a:pt x="0" y="12790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2508574"/>
            <a:ext cx="14786917" cy="113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KEY FEATURES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09601" y="4906420"/>
            <a:ext cx="7753358" cy="1979708"/>
            <a:chOff x="0" y="0"/>
            <a:chExt cx="3259593" cy="8322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259593" cy="832290"/>
            </a:xfrm>
            <a:custGeom>
              <a:avLst/>
              <a:gdLst/>
              <a:ahLst/>
              <a:cxnLst/>
              <a:rect r="r" b="b" t="t" l="l"/>
              <a:pathLst>
                <a:path h="832290" w="3259593">
                  <a:moveTo>
                    <a:pt x="50925" y="0"/>
                  </a:moveTo>
                  <a:lnTo>
                    <a:pt x="3208668" y="0"/>
                  </a:lnTo>
                  <a:cubicBezTo>
                    <a:pt x="3236794" y="0"/>
                    <a:pt x="3259593" y="22800"/>
                    <a:pt x="3259593" y="50925"/>
                  </a:cubicBezTo>
                  <a:lnTo>
                    <a:pt x="3259593" y="781365"/>
                  </a:lnTo>
                  <a:cubicBezTo>
                    <a:pt x="3259593" y="794871"/>
                    <a:pt x="3254228" y="807824"/>
                    <a:pt x="3244678" y="817374"/>
                  </a:cubicBezTo>
                  <a:cubicBezTo>
                    <a:pt x="3235128" y="826925"/>
                    <a:pt x="3222175" y="832290"/>
                    <a:pt x="3208668" y="832290"/>
                  </a:cubicBezTo>
                  <a:lnTo>
                    <a:pt x="50925" y="832290"/>
                  </a:lnTo>
                  <a:cubicBezTo>
                    <a:pt x="37419" y="832290"/>
                    <a:pt x="24466" y="826925"/>
                    <a:pt x="14916" y="817374"/>
                  </a:cubicBezTo>
                  <a:cubicBezTo>
                    <a:pt x="5365" y="807824"/>
                    <a:pt x="0" y="794871"/>
                    <a:pt x="0" y="781365"/>
                  </a:cubicBezTo>
                  <a:lnTo>
                    <a:pt x="0" y="50925"/>
                  </a:lnTo>
                  <a:cubicBezTo>
                    <a:pt x="0" y="37419"/>
                    <a:pt x="5365" y="24466"/>
                    <a:pt x="14916" y="14916"/>
                  </a:cubicBezTo>
                  <a:cubicBezTo>
                    <a:pt x="24466" y="5365"/>
                    <a:pt x="37419" y="0"/>
                    <a:pt x="50925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3259593" cy="879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7278592"/>
            <a:ext cx="7753358" cy="1979708"/>
            <a:chOff x="0" y="0"/>
            <a:chExt cx="3259593" cy="8322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259593" cy="832290"/>
            </a:xfrm>
            <a:custGeom>
              <a:avLst/>
              <a:gdLst/>
              <a:ahLst/>
              <a:cxnLst/>
              <a:rect r="r" b="b" t="t" l="l"/>
              <a:pathLst>
                <a:path h="832290" w="3259593">
                  <a:moveTo>
                    <a:pt x="50925" y="0"/>
                  </a:moveTo>
                  <a:lnTo>
                    <a:pt x="3208668" y="0"/>
                  </a:lnTo>
                  <a:cubicBezTo>
                    <a:pt x="3236794" y="0"/>
                    <a:pt x="3259593" y="22800"/>
                    <a:pt x="3259593" y="50925"/>
                  </a:cubicBezTo>
                  <a:lnTo>
                    <a:pt x="3259593" y="781365"/>
                  </a:lnTo>
                  <a:cubicBezTo>
                    <a:pt x="3259593" y="794871"/>
                    <a:pt x="3254228" y="807824"/>
                    <a:pt x="3244678" y="817374"/>
                  </a:cubicBezTo>
                  <a:cubicBezTo>
                    <a:pt x="3235128" y="826925"/>
                    <a:pt x="3222175" y="832290"/>
                    <a:pt x="3208668" y="832290"/>
                  </a:cubicBezTo>
                  <a:lnTo>
                    <a:pt x="50925" y="832290"/>
                  </a:lnTo>
                  <a:cubicBezTo>
                    <a:pt x="37419" y="832290"/>
                    <a:pt x="24466" y="826925"/>
                    <a:pt x="14916" y="817374"/>
                  </a:cubicBezTo>
                  <a:cubicBezTo>
                    <a:pt x="5365" y="807824"/>
                    <a:pt x="0" y="794871"/>
                    <a:pt x="0" y="781365"/>
                  </a:cubicBezTo>
                  <a:lnTo>
                    <a:pt x="0" y="50925"/>
                  </a:lnTo>
                  <a:cubicBezTo>
                    <a:pt x="0" y="37419"/>
                    <a:pt x="5365" y="24466"/>
                    <a:pt x="14916" y="14916"/>
                  </a:cubicBezTo>
                  <a:cubicBezTo>
                    <a:pt x="24466" y="5365"/>
                    <a:pt x="37419" y="0"/>
                    <a:pt x="50925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259593" cy="879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164056" y="4906420"/>
            <a:ext cx="7753358" cy="1979708"/>
            <a:chOff x="0" y="0"/>
            <a:chExt cx="3259593" cy="8322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259593" cy="832290"/>
            </a:xfrm>
            <a:custGeom>
              <a:avLst/>
              <a:gdLst/>
              <a:ahLst/>
              <a:cxnLst/>
              <a:rect r="r" b="b" t="t" l="l"/>
              <a:pathLst>
                <a:path h="832290" w="3259593">
                  <a:moveTo>
                    <a:pt x="50925" y="0"/>
                  </a:moveTo>
                  <a:lnTo>
                    <a:pt x="3208668" y="0"/>
                  </a:lnTo>
                  <a:cubicBezTo>
                    <a:pt x="3236794" y="0"/>
                    <a:pt x="3259593" y="22800"/>
                    <a:pt x="3259593" y="50925"/>
                  </a:cubicBezTo>
                  <a:lnTo>
                    <a:pt x="3259593" y="781365"/>
                  </a:lnTo>
                  <a:cubicBezTo>
                    <a:pt x="3259593" y="794871"/>
                    <a:pt x="3254228" y="807824"/>
                    <a:pt x="3244678" y="817374"/>
                  </a:cubicBezTo>
                  <a:cubicBezTo>
                    <a:pt x="3235128" y="826925"/>
                    <a:pt x="3222175" y="832290"/>
                    <a:pt x="3208668" y="832290"/>
                  </a:cubicBezTo>
                  <a:lnTo>
                    <a:pt x="50925" y="832290"/>
                  </a:lnTo>
                  <a:cubicBezTo>
                    <a:pt x="37419" y="832290"/>
                    <a:pt x="24466" y="826925"/>
                    <a:pt x="14916" y="817374"/>
                  </a:cubicBezTo>
                  <a:cubicBezTo>
                    <a:pt x="5365" y="807824"/>
                    <a:pt x="0" y="794871"/>
                    <a:pt x="0" y="781365"/>
                  </a:cubicBezTo>
                  <a:lnTo>
                    <a:pt x="0" y="50925"/>
                  </a:lnTo>
                  <a:cubicBezTo>
                    <a:pt x="0" y="37419"/>
                    <a:pt x="5365" y="24466"/>
                    <a:pt x="14916" y="14916"/>
                  </a:cubicBezTo>
                  <a:cubicBezTo>
                    <a:pt x="24466" y="5365"/>
                    <a:pt x="37419" y="0"/>
                    <a:pt x="50925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3259593" cy="879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64056" y="7278592"/>
            <a:ext cx="7753358" cy="1979708"/>
            <a:chOff x="0" y="0"/>
            <a:chExt cx="3259593" cy="83229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259593" cy="832290"/>
            </a:xfrm>
            <a:custGeom>
              <a:avLst/>
              <a:gdLst/>
              <a:ahLst/>
              <a:cxnLst/>
              <a:rect r="r" b="b" t="t" l="l"/>
              <a:pathLst>
                <a:path h="832290" w="3259593">
                  <a:moveTo>
                    <a:pt x="50925" y="0"/>
                  </a:moveTo>
                  <a:lnTo>
                    <a:pt x="3208668" y="0"/>
                  </a:lnTo>
                  <a:cubicBezTo>
                    <a:pt x="3236794" y="0"/>
                    <a:pt x="3259593" y="22800"/>
                    <a:pt x="3259593" y="50925"/>
                  </a:cubicBezTo>
                  <a:lnTo>
                    <a:pt x="3259593" y="781365"/>
                  </a:lnTo>
                  <a:cubicBezTo>
                    <a:pt x="3259593" y="794871"/>
                    <a:pt x="3254228" y="807824"/>
                    <a:pt x="3244678" y="817374"/>
                  </a:cubicBezTo>
                  <a:cubicBezTo>
                    <a:pt x="3235128" y="826925"/>
                    <a:pt x="3222175" y="832290"/>
                    <a:pt x="3208668" y="832290"/>
                  </a:cubicBezTo>
                  <a:lnTo>
                    <a:pt x="50925" y="832290"/>
                  </a:lnTo>
                  <a:cubicBezTo>
                    <a:pt x="37419" y="832290"/>
                    <a:pt x="24466" y="826925"/>
                    <a:pt x="14916" y="817374"/>
                  </a:cubicBezTo>
                  <a:cubicBezTo>
                    <a:pt x="5365" y="807824"/>
                    <a:pt x="0" y="794871"/>
                    <a:pt x="0" y="781365"/>
                  </a:cubicBezTo>
                  <a:lnTo>
                    <a:pt x="0" y="50925"/>
                  </a:lnTo>
                  <a:cubicBezTo>
                    <a:pt x="0" y="37419"/>
                    <a:pt x="5365" y="24466"/>
                    <a:pt x="14916" y="14916"/>
                  </a:cubicBezTo>
                  <a:cubicBezTo>
                    <a:pt x="24466" y="5365"/>
                    <a:pt x="37419" y="0"/>
                    <a:pt x="50925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3259593" cy="879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626716" y="5848649"/>
            <a:ext cx="6719127" cy="62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1"/>
              </a:lnSpc>
              <a:spcBef>
                <a:spcPct val="0"/>
              </a:spcBef>
            </a:pPr>
            <a:r>
              <a:rPr lang="en-US" sz="17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W</a:t>
            </a:r>
            <a:r>
              <a:rPr lang="en-US" sz="17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rite and edit code easily with a modern, interactive editor supporting multiple languages.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45816" y="8013334"/>
            <a:ext cx="6719127" cy="939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1"/>
              </a:lnSpc>
              <a:spcBef>
                <a:spcPct val="0"/>
              </a:spcBef>
            </a:pPr>
            <a:r>
              <a:rPr lang="en-US" sz="17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S</a:t>
            </a:r>
            <a:r>
              <a:rPr lang="en-US" sz="17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ecure login and registration system with personalized user profiles.</a:t>
            </a:r>
          </a:p>
          <a:p>
            <a:pPr algn="l">
              <a:lnSpc>
                <a:spcPts val="2491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9818331" y="5654497"/>
            <a:ext cx="6719127" cy="62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1"/>
              </a:lnSpc>
              <a:spcBef>
                <a:spcPct val="0"/>
              </a:spcBef>
            </a:pPr>
            <a:r>
              <a:rPr lang="en-US" sz="17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R</a:t>
            </a:r>
            <a:r>
              <a:rPr lang="en-US" sz="17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un code in real-time and view output instantly using integrated Judge0 API and Docker.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818331" y="7879827"/>
            <a:ext cx="6719127" cy="62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1"/>
              </a:lnSpc>
              <a:spcBef>
                <a:spcPct val="0"/>
              </a:spcBef>
            </a:pPr>
            <a:r>
              <a:rPr lang="en-US" sz="17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Ad</a:t>
            </a:r>
            <a:r>
              <a:rPr lang="en-US" sz="17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mins can add, edit, and organize coding problems and categories for users.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45816" y="5227776"/>
            <a:ext cx="6719127" cy="474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</a:t>
            </a:r>
            <a:r>
              <a:rPr lang="en-US" b="true" sz="26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ode Editor with Syntax Highlighting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818331" y="5076825"/>
            <a:ext cx="6719127" cy="474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Instant C</a:t>
            </a:r>
            <a:r>
              <a:rPr lang="en-US" b="true" sz="26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ode Execution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545816" y="7396113"/>
            <a:ext cx="6719127" cy="474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Us</a:t>
            </a:r>
            <a:r>
              <a:rPr lang="en-US" b="true" sz="26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er Authentication &amp; Profiles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818331" y="7396113"/>
            <a:ext cx="6719127" cy="474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Admin Pr</a:t>
            </a:r>
            <a:r>
              <a:rPr lang="en-US" b="true" sz="26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oblem Management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0" y="0"/>
            <a:ext cx="4190817" cy="1279015"/>
          </a:xfrm>
          <a:custGeom>
            <a:avLst/>
            <a:gdLst/>
            <a:ahLst/>
            <a:cxnLst/>
            <a:rect r="r" b="b" t="t" l="l"/>
            <a:pathLst>
              <a:path h="1279015" w="4190817">
                <a:moveTo>
                  <a:pt x="0" y="0"/>
                </a:moveTo>
                <a:lnTo>
                  <a:pt x="4190817" y="0"/>
                </a:lnTo>
                <a:lnTo>
                  <a:pt x="4190817" y="1279015"/>
                </a:lnTo>
                <a:lnTo>
                  <a:pt x="0" y="12790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61658" y="-1359176"/>
            <a:ext cx="9754014" cy="13005352"/>
          </a:xfrm>
          <a:custGeom>
            <a:avLst/>
            <a:gdLst/>
            <a:ahLst/>
            <a:cxnLst/>
            <a:rect r="r" b="b" t="t" l="l"/>
            <a:pathLst>
              <a:path h="13005352" w="9754014">
                <a:moveTo>
                  <a:pt x="0" y="0"/>
                </a:moveTo>
                <a:lnTo>
                  <a:pt x="9754015" y="0"/>
                </a:lnTo>
                <a:lnTo>
                  <a:pt x="9754015" y="13005352"/>
                </a:lnTo>
                <a:lnTo>
                  <a:pt x="0" y="130053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549770" y="1028700"/>
            <a:ext cx="8709530" cy="2438839"/>
            <a:chOff x="0" y="0"/>
            <a:chExt cx="2644579" cy="74053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44579" cy="740534"/>
            </a:xfrm>
            <a:custGeom>
              <a:avLst/>
              <a:gdLst/>
              <a:ahLst/>
              <a:cxnLst/>
              <a:rect r="r" b="b" t="t" l="l"/>
              <a:pathLst>
                <a:path h="740534" w="2644579">
                  <a:moveTo>
                    <a:pt x="0" y="0"/>
                  </a:moveTo>
                  <a:lnTo>
                    <a:pt x="2644579" y="0"/>
                  </a:lnTo>
                  <a:lnTo>
                    <a:pt x="2644579" y="740534"/>
                  </a:lnTo>
                  <a:lnTo>
                    <a:pt x="0" y="74053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644579" cy="788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0" y="4080308"/>
            <a:ext cx="9230699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FUTURE SCOPE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549770" y="4112980"/>
            <a:ext cx="8709530" cy="2438839"/>
            <a:chOff x="0" y="0"/>
            <a:chExt cx="2644579" cy="74053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644579" cy="740534"/>
            </a:xfrm>
            <a:custGeom>
              <a:avLst/>
              <a:gdLst/>
              <a:ahLst/>
              <a:cxnLst/>
              <a:rect r="r" b="b" t="t" l="l"/>
              <a:pathLst>
                <a:path h="740534" w="2644579">
                  <a:moveTo>
                    <a:pt x="0" y="0"/>
                  </a:moveTo>
                  <a:lnTo>
                    <a:pt x="2644579" y="0"/>
                  </a:lnTo>
                  <a:lnTo>
                    <a:pt x="2644579" y="740534"/>
                  </a:lnTo>
                  <a:lnTo>
                    <a:pt x="0" y="74053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644579" cy="788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549770" y="7197260"/>
            <a:ext cx="8709530" cy="2438839"/>
            <a:chOff x="0" y="0"/>
            <a:chExt cx="2644579" cy="74053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644579" cy="740534"/>
            </a:xfrm>
            <a:custGeom>
              <a:avLst/>
              <a:gdLst/>
              <a:ahLst/>
              <a:cxnLst/>
              <a:rect r="r" b="b" t="t" l="l"/>
              <a:pathLst>
                <a:path h="740534" w="2644579">
                  <a:moveTo>
                    <a:pt x="0" y="0"/>
                  </a:moveTo>
                  <a:lnTo>
                    <a:pt x="2644579" y="0"/>
                  </a:lnTo>
                  <a:lnTo>
                    <a:pt x="2644579" y="740534"/>
                  </a:lnTo>
                  <a:lnTo>
                    <a:pt x="0" y="74053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2644579" cy="788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278025" y="516170"/>
            <a:ext cx="1731950" cy="173195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4A8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278025" y="3600450"/>
            <a:ext cx="1731950" cy="173195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4A8D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278025" y="6684730"/>
            <a:ext cx="1731950" cy="1731950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4A8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08152" y="1838325"/>
            <a:ext cx="6522677" cy="1069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6"/>
              </a:lnSpc>
              <a:spcBef>
                <a:spcPct val="0"/>
              </a:spcBef>
            </a:pP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M</a:t>
            </a: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ake coding practice easy and available to everyone by providing a free, browser-based platform supporting multiple languages.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321196" y="4718136"/>
            <a:ext cx="6522677" cy="1069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6"/>
              </a:lnSpc>
              <a:spcBef>
                <a:spcPct val="0"/>
              </a:spcBef>
            </a:pP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Off</a:t>
            </a: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er a user-friendly interface, instant code feedback, and curated problem sets to help users learn and improve their programming skills.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08152" y="8024846"/>
            <a:ext cx="6522677" cy="1069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6"/>
              </a:lnSpc>
              <a:spcBef>
                <a:spcPct val="0"/>
              </a:spcBef>
            </a:pP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Enab</a:t>
            </a: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le features for user registration, problem sharing, and admin management to build an active coding community.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278025" y="1145252"/>
            <a:ext cx="1679599" cy="74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3"/>
              </a:lnSpc>
            </a:pPr>
            <a:r>
              <a:rPr lang="en-US" sz="5314" spc="53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304200" y="4217755"/>
            <a:ext cx="1679599" cy="74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3"/>
              </a:lnSpc>
            </a:pPr>
            <a:r>
              <a:rPr lang="en-US" sz="5314" spc="53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278025" y="7332869"/>
            <a:ext cx="1679599" cy="74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3"/>
              </a:lnSpc>
            </a:pPr>
            <a:r>
              <a:rPr lang="en-US" sz="5314" spc="53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009975" y="1193973"/>
            <a:ext cx="6522677" cy="500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Enhance C</a:t>
            </a:r>
            <a:r>
              <a:rPr lang="en-US" b="true" sz="27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oding Accessibility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208152" y="4157517"/>
            <a:ext cx="6522677" cy="500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Improve Learn</a:t>
            </a:r>
            <a:r>
              <a:rPr lang="en-US" b="true" sz="27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ing Experience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208152" y="7381590"/>
            <a:ext cx="6522677" cy="500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Support Commun</a:t>
            </a:r>
            <a:r>
              <a:rPr lang="en-US" b="true" sz="27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ity Growth</a:t>
            </a:r>
          </a:p>
        </p:txBody>
      </p:sp>
      <p:sp>
        <p:nvSpPr>
          <p:cNvPr name="Freeform 31" id="31"/>
          <p:cNvSpPr/>
          <p:nvPr/>
        </p:nvSpPr>
        <p:spPr>
          <a:xfrm flipH="false" flipV="false" rot="0">
            <a:off x="0" y="0"/>
            <a:ext cx="4190817" cy="1279015"/>
          </a:xfrm>
          <a:custGeom>
            <a:avLst/>
            <a:gdLst/>
            <a:ahLst/>
            <a:cxnLst/>
            <a:rect r="r" b="b" t="t" l="l"/>
            <a:pathLst>
              <a:path h="1279015" w="4190817">
                <a:moveTo>
                  <a:pt x="0" y="0"/>
                </a:moveTo>
                <a:lnTo>
                  <a:pt x="4190817" y="0"/>
                </a:lnTo>
                <a:lnTo>
                  <a:pt x="4190817" y="1279015"/>
                </a:lnTo>
                <a:lnTo>
                  <a:pt x="0" y="12790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3535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81354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0" y="0"/>
                </a:moveTo>
                <a:lnTo>
                  <a:pt x="4282420" y="0"/>
                </a:lnTo>
                <a:lnTo>
                  <a:pt x="42824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4282420" y="0"/>
                </a:moveTo>
                <a:lnTo>
                  <a:pt x="0" y="0"/>
                </a:lnTo>
                <a:lnTo>
                  <a:pt x="0" y="8229600"/>
                </a:lnTo>
                <a:lnTo>
                  <a:pt x="4282420" y="8229600"/>
                </a:lnTo>
                <a:lnTo>
                  <a:pt x="428242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72062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270706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718876" y="7664836"/>
            <a:ext cx="313064" cy="313064"/>
          </a:xfrm>
          <a:custGeom>
            <a:avLst/>
            <a:gdLst/>
            <a:ahLst/>
            <a:cxnLst/>
            <a:rect r="r" b="b" t="t" l="l"/>
            <a:pathLst>
              <a:path h="313064" w="313064">
                <a:moveTo>
                  <a:pt x="0" y="0"/>
                </a:moveTo>
                <a:lnTo>
                  <a:pt x="313065" y="0"/>
                </a:lnTo>
                <a:lnTo>
                  <a:pt x="313065" y="313064"/>
                </a:lnTo>
                <a:lnTo>
                  <a:pt x="0" y="31306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163925" y="7683886"/>
            <a:ext cx="3174475" cy="294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96"/>
              </a:lnSpc>
            </a:pPr>
            <a:r>
              <a:rPr lang="en-US" sz="2071" spc="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635-133-4613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631346" y="7664836"/>
            <a:ext cx="313064" cy="313064"/>
          </a:xfrm>
          <a:custGeom>
            <a:avLst/>
            <a:gdLst/>
            <a:ahLst/>
            <a:cxnLst/>
            <a:rect r="r" b="b" t="t" l="l"/>
            <a:pathLst>
              <a:path h="313064" w="313064">
                <a:moveTo>
                  <a:pt x="0" y="0"/>
                </a:moveTo>
                <a:lnTo>
                  <a:pt x="313064" y="0"/>
                </a:lnTo>
                <a:lnTo>
                  <a:pt x="313064" y="313064"/>
                </a:lnTo>
                <a:lnTo>
                  <a:pt x="0" y="31306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076395" y="7683886"/>
            <a:ext cx="4582856" cy="294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96"/>
              </a:lnSpc>
            </a:pPr>
            <a:r>
              <a:rPr lang="en-US" sz="2071" spc="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uday.chauhan0408@gmail.com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0" y="0"/>
            <a:ext cx="4190817" cy="1279015"/>
          </a:xfrm>
          <a:custGeom>
            <a:avLst/>
            <a:gdLst/>
            <a:ahLst/>
            <a:cxnLst/>
            <a:rect r="r" b="b" t="t" l="l"/>
            <a:pathLst>
              <a:path h="1279015" w="4190817">
                <a:moveTo>
                  <a:pt x="0" y="0"/>
                </a:moveTo>
                <a:lnTo>
                  <a:pt x="4190817" y="0"/>
                </a:lnTo>
                <a:lnTo>
                  <a:pt x="4190817" y="1279015"/>
                </a:lnTo>
                <a:lnTo>
                  <a:pt x="0" y="127901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24462" y="67900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666636" y="2520372"/>
            <a:ext cx="9030502" cy="3396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84"/>
              </a:lnSpc>
            </a:pPr>
            <a:r>
              <a:rPr lang="en-US" sz="12438" spc="1243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DAGwiDAISN0</dc:identifier>
  <dcterms:modified xsi:type="dcterms:W3CDTF">2011-08-01T06:04:30Z</dcterms:modified>
  <cp:revision>1</cp:revision>
  <dc:title>Coding Arena</dc:title>
</cp:coreProperties>
</file>

<file path=docProps/thumbnail.jpeg>
</file>